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15"/>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1070" r:id="rId16"/>
    <p:sldId id="596" r:id="rId17"/>
    <p:sldId id="578" r:id="rId18"/>
    <p:sldId id="597" r:id="rId19"/>
    <p:sldId id="579" r:id="rId20"/>
    <p:sldId id="851" r:id="rId21"/>
    <p:sldId id="850" r:id="rId22"/>
    <p:sldId id="598" r:id="rId23"/>
    <p:sldId id="326" r:id="rId24"/>
    <p:sldId id="599" r:id="rId25"/>
    <p:sldId id="327" r:id="rId26"/>
    <p:sldId id="328" r:id="rId27"/>
    <p:sldId id="329" r:id="rId28"/>
    <p:sldId id="330" r:id="rId29"/>
    <p:sldId id="315" r:id="rId30"/>
    <p:sldId id="314" r:id="rId31"/>
    <p:sldId id="317" r:id="rId32"/>
    <p:sldId id="600" r:id="rId33"/>
    <p:sldId id="318" r:id="rId34"/>
    <p:sldId id="692" r:id="rId35"/>
    <p:sldId id="319" r:id="rId36"/>
    <p:sldId id="601" r:id="rId37"/>
    <p:sldId id="500" r:id="rId38"/>
    <p:sldId id="321" r:id="rId39"/>
    <p:sldId id="494" r:id="rId40"/>
    <p:sldId id="901" r:id="rId41"/>
    <p:sldId id="902" r:id="rId42"/>
    <p:sldId id="603" r:id="rId43"/>
    <p:sldId id="499" r:id="rId44"/>
    <p:sldId id="604" r:id="rId45"/>
    <p:sldId id="489" r:id="rId46"/>
    <p:sldId id="325" r:id="rId47"/>
    <p:sldId id="501" r:id="rId48"/>
    <p:sldId id="951" r:id="rId49"/>
    <p:sldId id="984" r:id="rId50"/>
    <p:sldId id="955" r:id="rId51"/>
    <p:sldId id="606" r:id="rId52"/>
    <p:sldId id="535" r:id="rId53"/>
    <p:sldId id="536" r:id="rId54"/>
    <p:sldId id="537" r:id="rId55"/>
    <p:sldId id="538" r:id="rId56"/>
    <p:sldId id="883" r:id="rId57"/>
    <p:sldId id="900" r:id="rId58"/>
    <p:sldId id="898" r:id="rId59"/>
    <p:sldId id="842" r:id="rId60"/>
    <p:sldId id="843" r:id="rId61"/>
    <p:sldId id="844" r:id="rId62"/>
    <p:sldId id="845" r:id="rId63"/>
    <p:sldId id="932" r:id="rId64"/>
    <p:sldId id="846" r:id="rId65"/>
    <p:sldId id="1043" r:id="rId66"/>
    <p:sldId id="1044" r:id="rId67"/>
    <p:sldId id="590" r:id="rId68"/>
    <p:sldId id="490" r:id="rId69"/>
    <p:sldId id="491" r:id="rId70"/>
    <p:sldId id="492" r:id="rId71"/>
    <p:sldId id="493" r:id="rId72"/>
    <p:sldId id="495" r:id="rId73"/>
    <p:sldId id="958" r:id="rId74"/>
    <p:sldId id="959" r:id="rId75"/>
    <p:sldId id="960" r:id="rId76"/>
    <p:sldId id="971" r:id="rId77"/>
    <p:sldId id="961" r:id="rId78"/>
    <p:sldId id="962" r:id="rId79"/>
    <p:sldId id="966" r:id="rId80"/>
    <p:sldId id="967" r:id="rId81"/>
    <p:sldId id="963" r:id="rId82"/>
    <p:sldId id="970" r:id="rId83"/>
    <p:sldId id="972" r:id="rId84"/>
    <p:sldId id="973" r:id="rId85"/>
    <p:sldId id="974" r:id="rId86"/>
    <p:sldId id="1046" r:id="rId87"/>
    <p:sldId id="1047" r:id="rId88"/>
    <p:sldId id="1048" r:id="rId89"/>
    <p:sldId id="1049" r:id="rId90"/>
    <p:sldId id="1050" r:id="rId91"/>
    <p:sldId id="1051" r:id="rId92"/>
    <p:sldId id="1052" r:id="rId93"/>
    <p:sldId id="1053" r:id="rId94"/>
    <p:sldId id="1054" r:id="rId95"/>
    <p:sldId id="1055" r:id="rId96"/>
    <p:sldId id="1056" r:id="rId97"/>
    <p:sldId id="1057" r:id="rId98"/>
    <p:sldId id="1058" r:id="rId99"/>
    <p:sldId id="595" r:id="rId100"/>
    <p:sldId id="539" r:id="rId101"/>
    <p:sldId id="580" r:id="rId102"/>
    <p:sldId id="620" r:id="rId103"/>
    <p:sldId id="1041" r:id="rId104"/>
    <p:sldId id="1040" r:id="rId105"/>
    <p:sldId id="621" r:id="rId106"/>
    <p:sldId id="796" r:id="rId107"/>
    <p:sldId id="931" r:id="rId108"/>
    <p:sldId id="985" r:id="rId109"/>
    <p:sldId id="849" r:id="rId110"/>
    <p:sldId id="800" r:id="rId111"/>
    <p:sldId id="615" r:id="rId112"/>
    <p:sldId id="506" r:id="rId113"/>
    <p:sldId id="803" r:id="rId114"/>
    <p:sldId id="804" r:id="rId115"/>
    <p:sldId id="791" r:id="rId116"/>
    <p:sldId id="793" r:id="rId117"/>
    <p:sldId id="794" r:id="rId118"/>
    <p:sldId id="795" r:id="rId119"/>
    <p:sldId id="616" r:id="rId120"/>
    <p:sldId id="505" r:id="rId121"/>
    <p:sldId id="1017" r:id="rId122"/>
    <p:sldId id="1009" r:id="rId123"/>
    <p:sldId id="1010" r:id="rId124"/>
    <p:sldId id="513" r:id="rId125"/>
    <p:sldId id="618" r:id="rId126"/>
    <p:sldId id="619" r:id="rId127"/>
    <p:sldId id="617" r:id="rId128"/>
    <p:sldId id="502" r:id="rId129"/>
    <p:sldId id="503" r:id="rId130"/>
    <p:sldId id="699" r:id="rId131"/>
    <p:sldId id="504" r:id="rId132"/>
    <p:sldId id="700" r:id="rId133"/>
    <p:sldId id="679" r:id="rId134"/>
    <p:sldId id="940" r:id="rId135"/>
    <p:sldId id="942" r:id="rId136"/>
    <p:sldId id="941" r:id="rId137"/>
    <p:sldId id="677" r:id="rId138"/>
    <p:sldId id="678" r:id="rId139"/>
    <p:sldId id="680" r:id="rId140"/>
    <p:sldId id="507" r:id="rId141"/>
    <p:sldId id="591" r:id="rId142"/>
    <p:sldId id="509" r:id="rId143"/>
    <p:sldId id="510" r:id="rId144"/>
    <p:sldId id="511" r:id="rId145"/>
    <p:sldId id="512" r:id="rId146"/>
    <p:sldId id="527" r:id="rId147"/>
    <p:sldId id="529" r:id="rId148"/>
    <p:sldId id="701" r:id="rId149"/>
    <p:sldId id="853" r:id="rId150"/>
    <p:sldId id="530" r:id="rId151"/>
    <p:sldId id="899" r:id="rId152"/>
    <p:sldId id="702" r:id="rId153"/>
    <p:sldId id="531" r:id="rId154"/>
    <p:sldId id="947" r:id="rId155"/>
    <p:sldId id="948" r:id="rId156"/>
    <p:sldId id="949" r:id="rId157"/>
    <p:sldId id="950" r:id="rId158"/>
    <p:sldId id="644" r:id="rId159"/>
    <p:sldId id="854" r:id="rId160"/>
    <p:sldId id="645" r:id="rId161"/>
    <p:sldId id="855" r:id="rId162"/>
    <p:sldId id="816" r:id="rId163"/>
    <p:sldId id="817" r:id="rId164"/>
    <p:sldId id="545" r:id="rId165"/>
    <p:sldId id="533" r:id="rId166"/>
    <p:sldId id="534" r:id="rId167"/>
    <p:sldId id="542" r:id="rId168"/>
    <p:sldId id="543" r:id="rId169"/>
    <p:sldId id="544" r:id="rId170"/>
    <p:sldId id="546" r:id="rId171"/>
    <p:sldId id="522" r:id="rId172"/>
    <p:sldId id="523" r:id="rId173"/>
    <p:sldId id="809" r:id="rId174"/>
    <p:sldId id="526" r:id="rId175"/>
    <p:sldId id="524" r:id="rId176"/>
    <p:sldId id="525" r:id="rId177"/>
    <p:sldId id="548" r:id="rId178"/>
    <p:sldId id="646" r:id="rId179"/>
    <p:sldId id="647" r:id="rId180"/>
    <p:sldId id="773" r:id="rId181"/>
    <p:sldId id="772" r:id="rId182"/>
    <p:sldId id="789" r:id="rId183"/>
    <p:sldId id="790"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559" r:id="rId201"/>
    <p:sldId id="936" r:id="rId202"/>
    <p:sldId id="304" r:id="rId203"/>
    <p:sldId id="560" r:id="rId204"/>
    <p:sldId id="903" r:id="rId205"/>
    <p:sldId id="561" r:id="rId206"/>
    <p:sldId id="564" r:id="rId207"/>
    <p:sldId id="1042" r:id="rId208"/>
    <p:sldId id="826" r:id="rId209"/>
    <p:sldId id="566" r:id="rId210"/>
    <p:sldId id="567" r:id="rId211"/>
    <p:sldId id="832" r:id="rId212"/>
    <p:sldId id="568" r:id="rId213"/>
    <p:sldId id="820" r:id="rId214"/>
    <p:sldId id="821" r:id="rId215"/>
    <p:sldId id="798" r:id="rId216"/>
    <p:sldId id="799" r:id="rId217"/>
    <p:sldId id="666" r:id="rId218"/>
    <p:sldId id="665" r:id="rId219"/>
    <p:sldId id="569" r:id="rId220"/>
    <p:sldId id="944" r:id="rId221"/>
    <p:sldId id="823" r:id="rId222"/>
    <p:sldId id="570" r:id="rId223"/>
    <p:sldId id="864" r:id="rId224"/>
    <p:sldId id="945" r:id="rId225"/>
    <p:sldId id="863" r:id="rId226"/>
    <p:sldId id="806" r:id="rId227"/>
    <p:sldId id="828" r:id="rId228"/>
    <p:sldId id="808" r:id="rId229"/>
    <p:sldId id="807" r:id="rId230"/>
    <p:sldId id="572" r:id="rId231"/>
    <p:sldId id="586" r:id="rId232"/>
    <p:sldId id="827" r:id="rId233"/>
    <p:sldId id="836" r:id="rId234"/>
    <p:sldId id="837" r:id="rId235"/>
    <p:sldId id="573" r:id="rId236"/>
    <p:sldId id="574" r:id="rId237"/>
    <p:sldId id="838" r:id="rId238"/>
    <p:sldId id="839" r:id="rId239"/>
    <p:sldId id="582" r:id="rId240"/>
    <p:sldId id="581" r:id="rId241"/>
    <p:sldId id="859" r:id="rId242"/>
    <p:sldId id="1059" r:id="rId243"/>
    <p:sldId id="1060" r:id="rId244"/>
    <p:sldId id="576" r:id="rId245"/>
    <p:sldId id="824" r:id="rId246"/>
    <p:sldId id="577" r:id="rId247"/>
    <p:sldId id="935" r:id="rId248"/>
    <p:sldId id="371" r:id="rId249"/>
    <p:sldId id="575" r:id="rId250"/>
    <p:sldId id="733" r:id="rId251"/>
    <p:sldId id="583" r:id="rId252"/>
    <p:sldId id="584" r:id="rId253"/>
    <p:sldId id="585" r:id="rId254"/>
    <p:sldId id="609" r:id="rId255"/>
    <p:sldId id="610" r:id="rId256"/>
    <p:sldId id="703" r:id="rId257"/>
    <p:sldId id="611" r:id="rId258"/>
    <p:sldId id="612" r:id="rId259"/>
    <p:sldId id="704" r:id="rId260"/>
    <p:sldId id="613" r:id="rId261"/>
    <p:sldId id="705" r:id="rId262"/>
    <p:sldId id="614" r:id="rId263"/>
    <p:sldId id="311" r:id="rId264"/>
    <p:sldId id="934" r:id="rId265"/>
    <p:sldId id="937" r:id="rId266"/>
    <p:sldId id="894" r:id="rId267"/>
    <p:sldId id="312" r:id="rId268"/>
    <p:sldId id="892" r:id="rId269"/>
    <p:sldId id="911" r:id="rId270"/>
    <p:sldId id="912" r:id="rId271"/>
    <p:sldId id="587" r:id="rId272"/>
    <p:sldId id="675" r:id="rId273"/>
    <p:sldId id="588" r:id="rId274"/>
    <p:sldId id="997" r:id="rId275"/>
    <p:sldId id="706" r:id="rId276"/>
    <p:sldId id="589" r:id="rId277"/>
    <p:sldId id="998" r:id="rId278"/>
    <p:sldId id="856" r:id="rId279"/>
    <p:sldId id="857" r:id="rId280"/>
    <p:sldId id="707" r:id="rId281"/>
    <p:sldId id="815" r:id="rId282"/>
    <p:sldId id="979" r:id="rId283"/>
    <p:sldId id="982" r:id="rId284"/>
    <p:sldId id="983" r:id="rId285"/>
    <p:sldId id="975" r:id="rId286"/>
    <p:sldId id="708" r:id="rId287"/>
    <p:sldId id="593" r:id="rId288"/>
    <p:sldId id="709" r:id="rId289"/>
    <p:sldId id="594" r:id="rId290"/>
    <p:sldId id="710" r:id="rId291"/>
    <p:sldId id="607" r:id="rId292"/>
    <p:sldId id="336" r:id="rId293"/>
    <p:sldId id="337" r:id="rId294"/>
    <p:sldId id="748" r:id="rId295"/>
    <p:sldId id="1034" r:id="rId296"/>
    <p:sldId id="622" r:id="rId297"/>
    <p:sldId id="989" r:id="rId298"/>
    <p:sldId id="987" r:id="rId299"/>
    <p:sldId id="623" r:id="rId300"/>
    <p:sldId id="1035" r:id="rId301"/>
    <p:sldId id="990" r:id="rId302"/>
    <p:sldId id="991" r:id="rId303"/>
    <p:sldId id="858" r:id="rId304"/>
    <p:sldId id="627" r:id="rId305"/>
    <p:sldId id="628" r:id="rId306"/>
    <p:sldId id="1036" r:id="rId307"/>
    <p:sldId id="626" r:id="rId308"/>
    <p:sldId id="992" r:id="rId309"/>
    <p:sldId id="1037" r:id="rId310"/>
    <p:sldId id="629" r:id="rId311"/>
    <p:sldId id="1038" r:id="rId312"/>
    <p:sldId id="630" r:id="rId313"/>
    <p:sldId id="1039" r:id="rId314"/>
    <p:sldId id="818" r:id="rId315"/>
    <p:sldId id="631" r:id="rId316"/>
    <p:sldId id="993" r:id="rId317"/>
    <p:sldId id="913" r:id="rId318"/>
    <p:sldId id="632" r:id="rId319"/>
    <p:sldId id="994" r:id="rId320"/>
    <p:sldId id="751" r:id="rId321"/>
    <p:sldId id="352" r:id="rId322"/>
    <p:sldId id="633" r:id="rId323"/>
    <p:sldId id="995" r:id="rId324"/>
    <p:sldId id="996" r:id="rId325"/>
    <p:sldId id="634" r:id="rId326"/>
    <p:sldId id="635" r:id="rId327"/>
    <p:sldId id="368" r:id="rId328"/>
    <p:sldId id="636" r:id="rId329"/>
    <p:sldId id="663" r:id="rId330"/>
    <p:sldId id="664" r:id="rId331"/>
    <p:sldId id="637" r:id="rId332"/>
    <p:sldId id="638" r:id="rId333"/>
    <p:sldId id="712" r:id="rId334"/>
    <p:sldId id="713" r:id="rId335"/>
    <p:sldId id="714" r:id="rId336"/>
    <p:sldId id="379" r:id="rId337"/>
    <p:sldId id="953" r:id="rId338"/>
    <p:sldId id="1018" r:id="rId339"/>
    <p:sldId id="1019" r:id="rId340"/>
    <p:sldId id="1020" r:id="rId341"/>
    <p:sldId id="643" r:id="rId342"/>
    <p:sldId id="642" r:id="rId343"/>
    <p:sldId id="847" r:id="rId344"/>
    <p:sldId id="848" r:id="rId345"/>
    <p:sldId id="640" r:id="rId346"/>
    <p:sldId id="641" r:id="rId347"/>
    <p:sldId id="648" r:id="rId348"/>
    <p:sldId id="649" r:id="rId349"/>
    <p:sldId id="650" r:id="rId350"/>
    <p:sldId id="651" r:id="rId351"/>
    <p:sldId id="652" r:id="rId352"/>
    <p:sldId id="653" r:id="rId353"/>
    <p:sldId id="386" r:id="rId354"/>
    <p:sldId id="654" r:id="rId355"/>
    <p:sldId id="655" r:id="rId356"/>
    <p:sldId id="656" r:id="rId357"/>
    <p:sldId id="397" r:id="rId358"/>
    <p:sldId id="657" r:id="rId359"/>
    <p:sldId id="658" r:id="rId360"/>
    <p:sldId id="659" r:id="rId361"/>
    <p:sldId id="1072" r:id="rId362"/>
    <p:sldId id="399" r:id="rId363"/>
    <p:sldId id="660" r:id="rId364"/>
    <p:sldId id="829" r:id="rId365"/>
    <p:sldId id="830" r:id="rId366"/>
    <p:sldId id="669" r:id="rId367"/>
    <p:sldId id="670" r:id="rId368"/>
    <p:sldId id="831" r:id="rId369"/>
    <p:sldId id="1071" r:id="rId370"/>
    <p:sldId id="683" r:id="rId371"/>
    <p:sldId id="684" r:id="rId372"/>
    <p:sldId id="682" r:id="rId373"/>
    <p:sldId id="860" r:id="rId374"/>
    <p:sldId id="671" r:id="rId375"/>
    <p:sldId id="672" r:id="rId376"/>
    <p:sldId id="673" r:id="rId377"/>
    <p:sldId id="674" r:id="rId378"/>
    <p:sldId id="801" r:id="rId379"/>
    <p:sldId id="1012" r:id="rId380"/>
    <p:sldId id="1013" r:id="rId381"/>
    <p:sldId id="1016" r:id="rId382"/>
    <p:sldId id="802" r:id="rId383"/>
    <p:sldId id="914" r:id="rId384"/>
    <p:sldId id="852" r:id="rId385"/>
    <p:sldId id="1015" r:id="rId386"/>
    <p:sldId id="895" r:id="rId387"/>
    <p:sldId id="896" r:id="rId388"/>
    <p:sldId id="978" r:id="rId389"/>
    <p:sldId id="686" r:id="rId390"/>
    <p:sldId id="685" r:id="rId391"/>
    <p:sldId id="957" r:id="rId392"/>
    <p:sldId id="719" r:id="rId393"/>
    <p:sldId id="720" r:id="rId394"/>
    <p:sldId id="715" r:id="rId395"/>
    <p:sldId id="716" r:id="rId396"/>
    <p:sldId id="717" r:id="rId397"/>
    <p:sldId id="872" r:id="rId398"/>
    <p:sldId id="721" r:id="rId399"/>
    <p:sldId id="722" r:id="rId400"/>
    <p:sldId id="718" r:id="rId401"/>
    <p:sldId id="723" r:id="rId402"/>
    <p:sldId id="724" r:id="rId403"/>
    <p:sldId id="749" r:id="rId404"/>
    <p:sldId id="915" r:id="rId405"/>
    <p:sldId id="750" r:id="rId406"/>
    <p:sldId id="810" r:id="rId407"/>
    <p:sldId id="811" r:id="rId408"/>
    <p:sldId id="812" r:id="rId409"/>
    <p:sldId id="725" r:id="rId410"/>
    <p:sldId id="726" r:id="rId411"/>
    <p:sldId id="1073" r:id="rId412"/>
    <p:sldId id="1011" r:id="rId413"/>
    <p:sldId id="1061" r:id="rId414"/>
    <p:sldId id="1062" r:id="rId415"/>
    <p:sldId id="1063" r:id="rId416"/>
    <p:sldId id="1064" r:id="rId417"/>
    <p:sldId id="1065" r:id="rId418"/>
    <p:sldId id="1066" r:id="rId419"/>
    <p:sldId id="1067" r:id="rId420"/>
    <p:sldId id="1068" r:id="rId421"/>
    <p:sldId id="727" r:id="rId422"/>
    <p:sldId id="728" r:id="rId423"/>
    <p:sldId id="781" r:id="rId424"/>
    <p:sldId id="1007" r:id="rId425"/>
    <p:sldId id="730" r:id="rId426"/>
    <p:sldId id="775" r:id="rId427"/>
    <p:sldId id="734" r:id="rId428"/>
    <p:sldId id="735" r:id="rId429"/>
    <p:sldId id="738" r:id="rId430"/>
    <p:sldId id="774" r:id="rId431"/>
    <p:sldId id="737" r:id="rId432"/>
    <p:sldId id="740" r:id="rId433"/>
    <p:sldId id="968" r:id="rId434"/>
    <p:sldId id="969" r:id="rId435"/>
    <p:sldId id="1045" r:id="rId436"/>
    <p:sldId id="986" r:id="rId437"/>
    <p:sldId id="427" r:id="rId438"/>
    <p:sldId id="688" r:id="rId439"/>
    <p:sldId id="689" r:id="rId440"/>
    <p:sldId id="731" r:id="rId441"/>
    <p:sldId id="732" r:id="rId442"/>
    <p:sldId id="758" r:id="rId443"/>
    <p:sldId id="759" r:id="rId444"/>
    <p:sldId id="916" r:id="rId445"/>
    <p:sldId id="917" r:id="rId446"/>
    <p:sldId id="840" r:id="rId447"/>
    <p:sldId id="841" r:id="rId448"/>
    <p:sldId id="939" r:id="rId449"/>
    <p:sldId id="766" r:id="rId450"/>
    <p:sldId id="767" r:id="rId451"/>
    <p:sldId id="776" r:id="rId452"/>
    <p:sldId id="752" r:id="rId453"/>
    <p:sldId id="753" r:id="rId454"/>
    <p:sldId id="764" r:id="rId455"/>
    <p:sldId id="765" r:id="rId456"/>
    <p:sldId id="874" r:id="rId457"/>
    <p:sldId id="946" r:id="rId458"/>
    <p:sldId id="777" r:id="rId459"/>
    <p:sldId id="762" r:id="rId460"/>
    <p:sldId id="763" r:id="rId461"/>
    <p:sldId id="769" r:id="rId462"/>
    <p:sldId id="770" r:id="rId463"/>
    <p:sldId id="873" r:id="rId464"/>
    <p:sldId id="875" r:id="rId465"/>
    <p:sldId id="1069" r:id="rId466"/>
    <p:sldId id="943" r:id="rId467"/>
    <p:sldId id="755" r:id="rId468"/>
    <p:sldId id="754" r:id="rId469"/>
    <p:sldId id="760" r:id="rId470"/>
    <p:sldId id="952" r:id="rId471"/>
    <p:sldId id="768" r:id="rId472"/>
    <p:sldId id="761" r:id="rId473"/>
    <p:sldId id="861" r:id="rId474"/>
    <p:sldId id="862" r:id="rId475"/>
    <p:sldId id="756" r:id="rId476"/>
    <p:sldId id="771" r:id="rId477"/>
    <p:sldId id="876" r:id="rId478"/>
    <p:sldId id="877" r:id="rId479"/>
    <p:sldId id="778" r:id="rId480"/>
    <p:sldId id="779" r:id="rId481"/>
    <p:sldId id="834" r:id="rId482"/>
    <p:sldId id="780" r:id="rId483"/>
    <p:sldId id="833" r:id="rId484"/>
    <p:sldId id="783" r:id="rId485"/>
    <p:sldId id="880" r:id="rId486"/>
    <p:sldId id="881" r:id="rId487"/>
    <p:sldId id="879" r:id="rId488"/>
    <p:sldId id="866" r:id="rId489"/>
    <p:sldId id="878" r:id="rId490"/>
    <p:sldId id="867" r:id="rId491"/>
    <p:sldId id="868" r:id="rId492"/>
    <p:sldId id="870" r:id="rId493"/>
    <p:sldId id="871" r:id="rId494"/>
    <p:sldId id="869" r:id="rId495"/>
    <p:sldId id="1033" r:id="rId496"/>
    <p:sldId id="1021" r:id="rId497"/>
    <p:sldId id="1022" r:id="rId498"/>
    <p:sldId id="1023" r:id="rId499"/>
    <p:sldId id="1024" r:id="rId500"/>
    <p:sldId id="1025" r:id="rId501"/>
    <p:sldId id="1027" r:id="rId502"/>
    <p:sldId id="1028" r:id="rId503"/>
    <p:sldId id="1029" r:id="rId504"/>
    <p:sldId id="1030" r:id="rId505"/>
    <p:sldId id="1032" r:id="rId506"/>
    <p:sldId id="1031" r:id="rId507"/>
    <p:sldId id="885" r:id="rId508"/>
    <p:sldId id="976" r:id="rId509"/>
    <p:sldId id="933" r:id="rId510"/>
    <p:sldId id="954" r:id="rId511"/>
    <p:sldId id="788" r:id="rId512"/>
    <p:sldId id="988" r:id="rId513"/>
    <p:sldId id="1026" r:id="rId5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2658E6"/>
    <a:srgbClr val="C74C49"/>
    <a:srgbClr val="E01E1E"/>
    <a:srgbClr val="E12F2B"/>
    <a:srgbClr val="FE1212"/>
    <a:srgbClr val="C41A1A"/>
    <a:srgbClr val="D9DD21"/>
    <a:srgbClr val="7EEEE3"/>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85" d="100"/>
          <a:sy n="85" d="100"/>
        </p:scale>
        <p:origin x="1560" y="96"/>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slide" Target="slides/slide502.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commentAuthors" Target="commentAuthor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presProps" Target="pres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viewProps" Target="view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13-01-2020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1/13/2020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1/13/2020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1/13/2020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1/13/2020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13.xml"/><Relationship Id="rId7" Type="http://schemas.openxmlformats.org/officeDocument/2006/relationships/slide" Target="slide24.xml"/><Relationship Id="rId12" Type="http://schemas.openxmlformats.org/officeDocument/2006/relationships/slide" Target="slide42.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2.xml"/><Relationship Id="rId11" Type="http://schemas.openxmlformats.org/officeDocument/2006/relationships/slide" Target="slide36.xml"/><Relationship Id="rId5" Type="http://schemas.openxmlformats.org/officeDocument/2006/relationships/slide" Target="slide18.xml"/><Relationship Id="rId10" Type="http://schemas.openxmlformats.org/officeDocument/2006/relationships/slide" Target="slide34.xml"/><Relationship Id="rId4" Type="http://schemas.openxmlformats.org/officeDocument/2006/relationships/slide" Target="slide16.xml"/><Relationship Id="rId9" Type="http://schemas.openxmlformats.org/officeDocument/2006/relationships/slide" Target="slide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9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slide" Target="slide51.xml"/><Relationship Id="rId7" Type="http://schemas.openxmlformats.org/officeDocument/2006/relationships/slide" Target="slide111.xml"/><Relationship Id="rId12" Type="http://schemas.openxmlformats.org/officeDocument/2006/relationships/slide" Target="slide132.xml"/><Relationship Id="rId2" Type="http://schemas.openxmlformats.org/officeDocument/2006/relationships/slide" Target="slide44.xml"/><Relationship Id="rId1" Type="http://schemas.openxmlformats.org/officeDocument/2006/relationships/slideLayout" Target="../slideLayouts/slideLayout7.xml"/><Relationship Id="rId6" Type="http://schemas.openxmlformats.org/officeDocument/2006/relationships/slide" Target="slide102.xml"/><Relationship Id="rId11" Type="http://schemas.openxmlformats.org/officeDocument/2006/relationships/slide" Target="slide130.xml"/><Relationship Id="rId5" Type="http://schemas.openxmlformats.org/officeDocument/2006/relationships/slide" Target="slide99.xml"/><Relationship Id="rId10" Type="http://schemas.openxmlformats.org/officeDocument/2006/relationships/slide" Target="slide127.xml"/><Relationship Id="rId4" Type="http://schemas.openxmlformats.org/officeDocument/2006/relationships/slide" Target="slide67.xml"/><Relationship Id="rId9" Type="http://schemas.openxmlformats.org/officeDocument/2006/relationships/slide" Target="slide1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0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70.xml"/><Relationship Id="rId13" Type="http://schemas.openxmlformats.org/officeDocument/2006/relationships/slide" Target="slide202.xml"/><Relationship Id="rId3" Type="http://schemas.openxmlformats.org/officeDocument/2006/relationships/slide" Target="slide140.xml"/><Relationship Id="rId7" Type="http://schemas.openxmlformats.org/officeDocument/2006/relationships/slide" Target="slide164.xml"/><Relationship Id="rId12" Type="http://schemas.openxmlformats.org/officeDocument/2006/relationships/slide" Target="slide199.xml"/><Relationship Id="rId2" Type="http://schemas.openxmlformats.org/officeDocument/2006/relationships/slide" Target="slide137.xml"/><Relationship Id="rId1" Type="http://schemas.openxmlformats.org/officeDocument/2006/relationships/slideLayout" Target="../slideLayouts/slideLayout7.xml"/><Relationship Id="rId6" Type="http://schemas.openxmlformats.org/officeDocument/2006/relationships/slide" Target="slide158.xml"/><Relationship Id="rId11" Type="http://schemas.openxmlformats.org/officeDocument/2006/relationships/slide" Target="slide196.xml"/><Relationship Id="rId5" Type="http://schemas.openxmlformats.org/officeDocument/2006/relationships/slide" Target="slide152.xml"/><Relationship Id="rId10" Type="http://schemas.openxmlformats.org/officeDocument/2006/relationships/slide" Target="slide190.xml"/><Relationship Id="rId4" Type="http://schemas.openxmlformats.org/officeDocument/2006/relationships/slide" Target="slide148.xml"/><Relationship Id="rId9" Type="http://schemas.openxmlformats.org/officeDocument/2006/relationships/slide" Target="slide18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8.xml"/><Relationship Id="rId13" Type="http://schemas.openxmlformats.org/officeDocument/2006/relationships/slide" Target="slide261.xml"/><Relationship Id="rId3" Type="http://schemas.openxmlformats.org/officeDocument/2006/relationships/slide" Target="slide217.xml"/><Relationship Id="rId7" Type="http://schemas.openxmlformats.org/officeDocument/2006/relationships/slide" Target="slide244.xml"/><Relationship Id="rId12" Type="http://schemas.openxmlformats.org/officeDocument/2006/relationships/slide" Target="slide259.xml"/><Relationship Id="rId2" Type="http://schemas.openxmlformats.org/officeDocument/2006/relationships/slide" Target="slide205.xml"/><Relationship Id="rId1" Type="http://schemas.openxmlformats.org/officeDocument/2006/relationships/slideLayout" Target="../slideLayouts/slideLayout7.xml"/><Relationship Id="rId6" Type="http://schemas.openxmlformats.org/officeDocument/2006/relationships/slide" Target="slide239.xml"/><Relationship Id="rId11" Type="http://schemas.openxmlformats.org/officeDocument/2006/relationships/slide" Target="slide256.xml"/><Relationship Id="rId5" Type="http://schemas.openxmlformats.org/officeDocument/2006/relationships/slide" Target="slide235.xml"/><Relationship Id="rId10" Type="http://schemas.openxmlformats.org/officeDocument/2006/relationships/slide" Target="slide254.xml"/><Relationship Id="rId4" Type="http://schemas.openxmlformats.org/officeDocument/2006/relationships/slide" Target="slide219.xml"/><Relationship Id="rId9" Type="http://schemas.openxmlformats.org/officeDocument/2006/relationships/slide" Target="slide25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6.xml.rels><?xml version="1.0" encoding="UTF-8" standalone="yes"?>
<Relationships xmlns="http://schemas.openxmlformats.org/package/2006/relationships"><Relationship Id="rId8" Type="http://schemas.openxmlformats.org/officeDocument/2006/relationships/slide" Target="slide331.xml"/><Relationship Id="rId13" Type="http://schemas.openxmlformats.org/officeDocument/2006/relationships/slide" Target="slide347.xml"/><Relationship Id="rId3" Type="http://schemas.openxmlformats.org/officeDocument/2006/relationships/slide" Target="slide292.xml"/><Relationship Id="rId7" Type="http://schemas.openxmlformats.org/officeDocument/2006/relationships/slide" Target="slide329.xml"/><Relationship Id="rId12" Type="http://schemas.openxmlformats.org/officeDocument/2006/relationships/slide" Target="slide345.xml"/><Relationship Id="rId2" Type="http://schemas.openxmlformats.org/officeDocument/2006/relationships/slide" Target="slide263.xml"/><Relationship Id="rId1" Type="http://schemas.openxmlformats.org/officeDocument/2006/relationships/slideLayout" Target="../slideLayouts/slideLayout7.xml"/><Relationship Id="rId6" Type="http://schemas.openxmlformats.org/officeDocument/2006/relationships/slide" Target="slide327.xml"/><Relationship Id="rId11" Type="http://schemas.openxmlformats.org/officeDocument/2006/relationships/slide" Target="slide341.xml"/><Relationship Id="rId5" Type="http://schemas.openxmlformats.org/officeDocument/2006/relationships/slide" Target="slide321.xml"/><Relationship Id="rId10" Type="http://schemas.openxmlformats.org/officeDocument/2006/relationships/slide" Target="slide336.xml"/><Relationship Id="rId4" Type="http://schemas.openxmlformats.org/officeDocument/2006/relationships/slide" Target="slide304.xml"/><Relationship Id="rId9" Type="http://schemas.openxmlformats.org/officeDocument/2006/relationships/slide" Target="slide333.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0.xml"/><Relationship Id="rId3" Type="http://schemas.openxmlformats.org/officeDocument/2006/relationships/slide" Target="slide350.xml"/><Relationship Id="rId7" Type="http://schemas.openxmlformats.org/officeDocument/2006/relationships/slide" Target="slide358.xml"/><Relationship Id="rId12" Type="http://schemas.openxmlformats.org/officeDocument/2006/relationships/slide" Target="slide392.xml"/><Relationship Id="rId2" Type="http://schemas.openxmlformats.org/officeDocument/2006/relationships/slide" Target="slide348.xml"/><Relationship Id="rId1" Type="http://schemas.openxmlformats.org/officeDocument/2006/relationships/slideLayout" Target="../slideLayouts/slideLayout7.xml"/><Relationship Id="rId6" Type="http://schemas.openxmlformats.org/officeDocument/2006/relationships/slide" Target="slide356.xml"/><Relationship Id="rId11" Type="http://schemas.openxmlformats.org/officeDocument/2006/relationships/slide" Target="slide377.xml"/><Relationship Id="rId5" Type="http://schemas.openxmlformats.org/officeDocument/2006/relationships/slide" Target="slide354.xml"/><Relationship Id="rId10" Type="http://schemas.openxmlformats.org/officeDocument/2006/relationships/slide" Target="slide375.xml"/><Relationship Id="rId4" Type="http://schemas.openxmlformats.org/officeDocument/2006/relationships/slide" Target="slide352.xml"/><Relationship Id="rId9" Type="http://schemas.openxmlformats.org/officeDocument/2006/relationships/slide" Target="slide367.xml"/></Relationships>
</file>

<file path=ppt/slides/_rels/slide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76824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know, how you have to put your toys away after playing,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assume the 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get / fetch everything very quickly, as it is stored in database.</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Explain</a:t>
            </a:r>
            <a:r>
              <a:rPr lang="en-IN" sz="3600" b="1" i="1" dirty="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sentences.</a:t>
            </a:r>
            <a:r>
              <a:rPr lang="en-US" sz="360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val="18526871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35080965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8619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643570" y="3854239"/>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p14="http://schemas.microsoft.com/office/powerpoint/2010/main" val="19823504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196938"/>
            <a:ext cx="5715000" cy="2324100"/>
          </a:xfrm>
          <a:prstGeom prst="rect">
            <a:avLst/>
          </a:prstGeom>
        </p:spPr>
      </p:pic>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6C86"/>
                </a:solidFill>
                <a:latin typeface="Consolas" pitchFamily="49" charset="0"/>
              </a:rPr>
              <a:t>select * from emp where 1;</a:t>
            </a:r>
          </a:p>
          <a:p>
            <a:pPr>
              <a:lnSpc>
                <a:spcPct val="150000"/>
              </a:lnSpc>
            </a:pPr>
            <a:r>
              <a:rPr lang="en-US" sz="2000" dirty="0">
                <a:solidFill>
                  <a:srgbClr val="006C86"/>
                </a:solidFill>
                <a:latin typeface="Consolas" pitchFamily="49" charset="0"/>
              </a:rPr>
              <a:t>select * from emp where True;</a:t>
            </a:r>
          </a:p>
          <a:p>
            <a:pPr>
              <a:lnSpc>
                <a:spcPct val="150000"/>
              </a:lnSpc>
            </a:pPr>
            <a:r>
              <a:rPr lang="en-US" sz="2000" dirty="0">
                <a:solidFill>
                  <a:srgbClr val="006C86"/>
                </a:solidFill>
                <a:latin typeface="Consolas" pitchFamily="49" charset="0"/>
              </a:rPr>
              <a:t>select * from emp where 0;</a:t>
            </a:r>
          </a:p>
          <a:p>
            <a:pPr>
              <a:lnSpc>
                <a:spcPct val="150000"/>
              </a:lnSpc>
            </a:pPr>
            <a:r>
              <a:rPr lang="en-US" sz="2000" dirty="0">
                <a:solidFill>
                  <a:srgbClr val="006C86"/>
                </a:solidFill>
                <a:latin typeface="Consolas" pitchFamily="49" charset="0"/>
              </a:rPr>
              <a:t>select * from emp where False;</a:t>
            </a:r>
          </a:p>
          <a:p>
            <a:pPr>
              <a:lnSpc>
                <a:spcPct val="150000"/>
              </a:lnSpc>
            </a:pPr>
            <a:r>
              <a:rPr lang="en-US" sz="2000" dirty="0">
                <a:solidFill>
                  <a:srgbClr val="006C86"/>
                </a:solidFill>
                <a:latin typeface="Consolas" pitchFamily="49" charset="0"/>
              </a:rPr>
              <a:t>select * from emp where ename = '' or 1=1;</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3" action="ppaction://hlinksldjump"/>
                        </a:rPr>
                        <a:t>What is Relation and Relationship?</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200" b="1" i="1" dirty="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rPr>
                        <a:t>DBMS and RDBMS</a:t>
                      </a: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8877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a:t>
            </a:r>
            <a:r>
              <a:rPr lang="en-US" sz="2000" b="1" i="1" dirty="0">
                <a:solidFill>
                  <a:srgbClr val="0077AA"/>
                </a:solidFill>
                <a:latin typeface="Liberation Mono"/>
              </a:rPr>
              <a:t>r</a:t>
            </a:r>
            <a:r>
              <a:rPr lang="en-US" sz="2000" dirty="0">
                <a:solidFill>
                  <a:srgbClr val="0077AA"/>
                </a:solidFill>
                <a:latin typeface="Liberation Mono"/>
              </a:rPr>
              <a:t>&gt;</a:t>
            </a:r>
          </a:p>
          <a:p>
            <a:pPr>
              <a:lnSpc>
                <a:spcPct val="150000"/>
              </a:lnSpc>
            </a:pPr>
            <a:r>
              <a:rPr lang="en-US" sz="2000" dirty="0">
                <a:solidFill>
                  <a:srgbClr val="0077AA"/>
                </a:solidFill>
                <a:latin typeface="Liberation Mono"/>
              </a:rPr>
              <a:t> [WHERE &lt;where_condition&gt;]</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&lt;having_condition&gt;]</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val="171074673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NOT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5589860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081086"/>
            <a:ext cx="8839202" cy="2133600"/>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621105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495800" y="4131388"/>
            <a:ext cx="3962400" cy="1719675"/>
            <a:chOff x="4495800" y="4131388"/>
            <a:chExt cx="3962400" cy="1719675"/>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137288529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val="215404171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7834792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499865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8907937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rPr>
                        <a:t>What is Schema?</a:t>
                      </a: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3452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138787949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97814769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371164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76200" y="1140195"/>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2" name="Rectangle 1">
            <a:extLst>
              <a:ext uri="{FF2B5EF4-FFF2-40B4-BE49-F238E27FC236}">
                <a16:creationId xmlns:a16="http://schemas.microsoft.com/office/drawing/2014/main" id="{FD66A20B-45C0-4AA0-AD53-41439C5DDF1B}"/>
              </a:ext>
            </a:extLst>
          </p:cNvPr>
          <p:cNvSpPr/>
          <p:nvPr/>
        </p:nvSpPr>
        <p:spPr>
          <a:xfrm>
            <a:off x="121096" y="1644251"/>
            <a:ext cx="8915400" cy="36965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400" dirty="0">
              <a:latin typeface="Liberation Mono"/>
              <a:cs typeface="Arial" panose="020B0604020202020204" pitchFamily="34" charset="0"/>
            </a:endParaRPr>
          </a:p>
          <a:p>
            <a:endParaRPr lang="en-IN" sz="400" dirty="0">
              <a:latin typeface="Liberation Mono"/>
              <a:cs typeface="Arial" panose="020B0604020202020204" pitchFamily="34" charset="0"/>
            </a:endParaRPr>
          </a:p>
          <a:p>
            <a:endParaRPr lang="en-IN" sz="400" dirty="0">
              <a:latin typeface="Liberation Mono"/>
              <a:cs typeface="Arial" panose="020B0604020202020204" pitchFamily="34" charset="0"/>
            </a:endParaRP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'Task1', 0);</a:t>
            </a: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'Task2', 1);</a:t>
            </a: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'Task3', False);</a:t>
            </a: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'Task4', True);</a:t>
            </a: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'Task5', null);</a:t>
            </a: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'Task6', 1&gt;2);</a:t>
            </a: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'Task7', 1&lt;2);</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D8B4732-9C90-40C1-90D4-3D4450FAC1B6}"/>
              </a:ext>
            </a:extLst>
          </p:cNvPr>
          <p:cNvPicPr>
            <a:picLocks noChangeAspect="1"/>
          </p:cNvPicPr>
          <p:nvPr/>
        </p:nvPicPr>
        <p:blipFill>
          <a:blip r:embed="rId2"/>
          <a:stretch>
            <a:fillRect/>
          </a:stretch>
        </p:blipFill>
        <p:spPr>
          <a:xfrm>
            <a:off x="5364088" y="2606059"/>
            <a:ext cx="2875974" cy="2623141"/>
          </a:xfrm>
          <a:prstGeom prst="rect">
            <a:avLst/>
          </a:prstGeom>
        </p:spPr>
      </p:pic>
    </p:spTree>
    <p:extLst>
      <p:ext uri="{BB962C8B-B14F-4D97-AF65-F5344CB8AC3E}">
        <p14:creationId xmlns:p14="http://schemas.microsoft.com/office/powerpoint/2010/main" val="25385793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10611" y="148939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pic>
        <p:nvPicPr>
          <p:cNvPr id="8" name="Picture 7">
            <a:extLst>
              <a:ext uri="{FF2B5EF4-FFF2-40B4-BE49-F238E27FC236}">
                <a16:creationId xmlns:a16="http://schemas.microsoft.com/office/drawing/2014/main" id="{18215176-D6DE-4E63-B12F-C79AD6A8A3BE}"/>
              </a:ext>
            </a:extLst>
          </p:cNvPr>
          <p:cNvPicPr>
            <a:picLocks noChangeAspect="1"/>
          </p:cNvPicPr>
          <p:nvPr/>
        </p:nvPicPr>
        <p:blipFill>
          <a:blip r:embed="rId2"/>
          <a:stretch>
            <a:fillRect/>
          </a:stretch>
        </p:blipFill>
        <p:spPr>
          <a:xfrm>
            <a:off x="5436096" y="3616464"/>
            <a:ext cx="2610017" cy="1396712"/>
          </a:xfrm>
          <a:prstGeom prst="rect">
            <a:avLst/>
          </a:prstGeom>
        </p:spPr>
      </p:pic>
      <p:pic>
        <p:nvPicPr>
          <p:cNvPr id="9" name="Picture 8">
            <a:extLst>
              <a:ext uri="{FF2B5EF4-FFF2-40B4-BE49-F238E27FC236}">
                <a16:creationId xmlns:a16="http://schemas.microsoft.com/office/drawing/2014/main" id="{7431995C-BF44-495E-A4E6-E70AFB7787A3}"/>
              </a:ext>
            </a:extLst>
          </p:cNvPr>
          <p:cNvPicPr>
            <a:picLocks noChangeAspect="1"/>
          </p:cNvPicPr>
          <p:nvPr/>
        </p:nvPicPr>
        <p:blipFill>
          <a:blip r:embed="rId3"/>
          <a:stretch>
            <a:fillRect/>
          </a:stretch>
        </p:blipFill>
        <p:spPr>
          <a:xfrm>
            <a:off x="5436096" y="1485907"/>
            <a:ext cx="2581802" cy="1439037"/>
          </a:xfrm>
          <a:prstGeom prst="rect">
            <a:avLst/>
          </a:prstGeom>
        </p:spPr>
      </p:pic>
      <p:sp>
        <p:nvSpPr>
          <p:cNvPr id="10" name="Rectangle 9">
            <a:extLst>
              <a:ext uri="{FF2B5EF4-FFF2-40B4-BE49-F238E27FC236}">
                <a16:creationId xmlns:a16="http://schemas.microsoft.com/office/drawing/2014/main" id="{C6993B56-9E5E-492B-8011-B6BCE93D8C26}"/>
              </a:ext>
            </a:extLst>
          </p:cNvPr>
          <p:cNvSpPr/>
          <p:nvPr/>
        </p:nvSpPr>
        <p:spPr>
          <a:xfrm>
            <a:off x="110610" y="371730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Tree>
    <p:extLst>
      <p:ext uri="{BB962C8B-B14F-4D97-AF65-F5344CB8AC3E}">
        <p14:creationId xmlns:p14="http://schemas.microsoft.com/office/powerpoint/2010/main" val="377382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1122640"/>
            <a:ext cx="3806940" cy="338554"/>
          </a:xfrm>
          <a:prstGeom prst="rect">
            <a:avLst/>
          </a:prstGeom>
        </p:spPr>
        <p:txBody>
          <a:bodyPr wrap="none">
            <a:spAutoFit/>
          </a:bodyPr>
          <a:lstStyle/>
          <a:p>
            <a:r>
              <a:rPr lang="en-IN" sz="1600" dirty="0">
                <a:solidFill>
                  <a:srgbClr val="0077AA"/>
                </a:solidFill>
                <a:latin typeface="Liberation Mono"/>
                <a:cs typeface="Arial" panose="020B0604020202020204" pitchFamily="34" charset="0"/>
              </a:rPr>
              <a:t>CREATE</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TABLE</a:t>
            </a:r>
            <a:r>
              <a:rPr lang="en-IN" sz="1600" dirty="0">
                <a:latin typeface="Liberation Mono"/>
                <a:cs typeface="Arial" panose="020B0604020202020204" pitchFamily="34" charset="0"/>
              </a:rPr>
              <a:t> </a:t>
            </a:r>
            <a:r>
              <a:rPr lang="en-IN" sz="1600" dirty="0">
                <a:solidFill>
                  <a:srgbClr val="E12F2B"/>
                </a:solidFill>
                <a:latin typeface="Liberation Mono"/>
                <a:cs typeface="Arial" panose="020B0604020202020204" pitchFamily="34" charset="0"/>
              </a:rPr>
              <a:t>`123`</a:t>
            </a:r>
            <a:r>
              <a:rPr lang="en-IN" sz="1600" dirty="0">
                <a:latin typeface="Liberation Mono"/>
                <a:cs typeface="Arial" panose="020B0604020202020204" pitchFamily="34" charset="0"/>
              </a:rPr>
              <a:t> (c1 </a:t>
            </a:r>
            <a:r>
              <a:rPr lang="en-IN" sz="1600" dirty="0">
                <a:solidFill>
                  <a:srgbClr val="834689"/>
                </a:solidFill>
                <a:latin typeface="Liberation Mono"/>
              </a:rPr>
              <a:t>int</a:t>
            </a:r>
            <a:r>
              <a:rPr lang="en-IN" sz="1600" dirty="0">
                <a:latin typeface="Liberation Mono"/>
                <a:cs typeface="Arial" panose="020B0604020202020204" pitchFamily="34" charset="0"/>
              </a:rPr>
              <a:t>, c2 </a:t>
            </a:r>
            <a:r>
              <a:rPr lang="en-IN" sz="1600" dirty="0">
                <a:solidFill>
                  <a:srgbClr val="834689"/>
                </a:solidFill>
                <a:latin typeface="Liberation Mono"/>
              </a:rPr>
              <a:t>varchar</a:t>
            </a:r>
            <a:r>
              <a:rPr lang="en-IN" sz="1600" dirty="0">
                <a:latin typeface="Liberation Mono"/>
                <a:cs typeface="Arial" panose="020B0604020202020204" pitchFamily="34" charset="0"/>
              </a:rPr>
              <a:t>(10));</a:t>
            </a:r>
          </a:p>
        </p:txBody>
      </p:sp>
    </p:spTree>
    <p:extLst>
      <p:ext uri="{BB962C8B-B14F-4D97-AF65-F5344CB8AC3E}">
        <p14:creationId xmlns:p14="http://schemas.microsoft.com/office/powerpoint/2010/main" val="138936295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a:solidFill>
                  <a:srgbClr val="00B0F0"/>
                </a:solidFill>
              </a:rPr>
              <a:t>to limit </a:t>
            </a:r>
            <a:r>
              <a:rPr lang="en-US" sz="2000" dirty="0"/>
              <a:t>or</a:t>
            </a:r>
            <a:r>
              <a:rPr lang="en-US" sz="2000" dirty="0">
                <a:solidFill>
                  <a:srgbClr val="00B0F0"/>
                </a:solidFill>
              </a:rPr>
              <a:t> to restrict</a:t>
            </a:r>
          </a:p>
        </p:txBody>
      </p:sp>
    </p:spTree>
    <p:extLst>
      <p:ext uri="{BB962C8B-B14F-4D97-AF65-F5344CB8AC3E}">
        <p14:creationId xmlns:p14="http://schemas.microsoft.com/office/powerpoint/2010/main" val="39752986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4392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Tree>
    <p:extLst>
      <p:ext uri="{BB962C8B-B14F-4D97-AF65-F5344CB8AC3E}">
        <p14:creationId xmlns:p14="http://schemas.microsoft.com/office/powerpoint/2010/main" val="14859476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4293096"/>
            <a:ext cx="8501122"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2935589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8189666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214282" y="3429001"/>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spTree>
    <p:extLst>
      <p:ext uri="{BB962C8B-B14F-4D97-AF65-F5344CB8AC3E}">
        <p14:creationId xmlns:p14="http://schemas.microsoft.com/office/powerpoint/2010/main" val="240656169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9637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algn="l"/>
                      <a:r>
                        <a:rPr lang="en-IN" sz="1200" b="1" i="1" dirty="0">
                          <a:latin typeface="Arial" panose="020B0604020202020204" pitchFamily="34" charset="0"/>
                          <a:cs typeface="Arial" panose="020B0604020202020204" pitchFamily="34" charset="0"/>
                          <a:hlinkClick r:id="rId9" action="ppaction://hlinksldjump"/>
                        </a:rPr>
                        <a:t>Commit and Rollback</a:t>
                      </a:r>
                      <a:endParaRPr lang="en-US" sz="1200" b="1" i="1" dirty="0">
                        <a:latin typeface="Arial" pitchFamily="34" charset="0"/>
                        <a:cs typeface="Arial"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966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401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8"/>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9"/>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0"/>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27788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Tree>
    <p:extLst>
      <p:ext uri="{BB962C8B-B14F-4D97-AF65-F5344CB8AC3E}">
        <p14:creationId xmlns:p14="http://schemas.microsoft.com/office/powerpoint/2010/main" val="3921954587"/>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extLst>
                    <a:ext uri="{9D8B030D-6E8A-4147-A177-3AD203B41FA5}">
                      <a16:colId xmlns:a16="http://schemas.microsoft.com/office/drawing/2014/main" val="20000"/>
                    </a:ext>
                  </a:extLst>
                </a:gridCol>
                <a:gridCol w="1736169">
                  <a:extLst>
                    <a:ext uri="{9D8B030D-6E8A-4147-A177-3AD203B41FA5}">
                      <a16:colId xmlns:a16="http://schemas.microsoft.com/office/drawing/2014/main" val="20001"/>
                    </a:ext>
                  </a:extLst>
                </a:gridCol>
                <a:gridCol w="1736169">
                  <a:extLst>
                    <a:ext uri="{9D8B030D-6E8A-4147-A177-3AD203B41FA5}">
                      <a16:colId xmlns:a16="http://schemas.microsoft.com/office/drawing/2014/main" val="20002"/>
                    </a:ext>
                  </a:extLst>
                </a:gridCol>
                <a:gridCol w="1736169">
                  <a:extLst>
                    <a:ext uri="{9D8B030D-6E8A-4147-A177-3AD203B41FA5}">
                      <a16:colId xmlns:a16="http://schemas.microsoft.com/office/drawing/2014/main" val="20003"/>
                    </a:ext>
                  </a:extLst>
                </a:gridCol>
                <a:gridCol w="1736169">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152400" y="869090"/>
            <a:ext cx="8839200" cy="1938992"/>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NULL.</a:t>
            </a:r>
          </a:p>
          <a:p>
            <a:r>
              <a:rPr lang="en-US" sz="2000" dirty="0"/>
              <a:t>Also, if we have to insert data of 100 students of same branch, then the branch information will be repeated for all those 100 students.</a:t>
            </a:r>
          </a:p>
          <a:p>
            <a:r>
              <a:rPr lang="en-US" sz="2000" dirty="0"/>
              <a:t>These is Insertion anomalies.</a:t>
            </a:r>
          </a:p>
        </p:txBody>
      </p:sp>
      <p:sp>
        <p:nvSpPr>
          <p:cNvPr id="3" name="Rectangle 2"/>
          <p:cNvSpPr/>
          <p:nvPr/>
        </p:nvSpPr>
        <p:spPr>
          <a:xfrm>
            <a:off x="152400" y="3127718"/>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US" sz="2000" dirty="0"/>
              <a:t>What if Mr. X leaves the college? or is no longer the HOD of computer science department? In that case all the student records will have to be updated, and if by mistake we miss any record, it will lead to data inconsistency. This is Updation anomaly.</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Student table, two different informations are kept together, Student information and Branch information. Hence, at the end of the academic year, if student records are deleted, we will also lose the branch information. This is Deletion anomaly.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214282" y="1071546"/>
            <a:ext cx="8786874" cy="830997"/>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a:solidFill>
                  <a:srgbClr val="006C86"/>
                </a:solidFill>
                <a:latin typeface="Segoe UI Light" panose="020B0502040204020203" pitchFamily="34" charset="0"/>
                <a:cs typeface="Segoe UI Light" panose="020B0502040204020203" pitchFamily="34" charset="0"/>
              </a:rPr>
              <a:t>create</a:t>
            </a:r>
            <a:r>
              <a:rPr lang="en-US" sz="2400" i="1" dirty="0">
                <a:solidFill>
                  <a:srgbClr val="006C86"/>
                </a:solidFill>
                <a:latin typeface="Segoe UI Light" panose="020B0502040204020203" pitchFamily="34" charset="0"/>
                <a:cs typeface="Segoe UI Light" panose="020B0502040204020203" pitchFamily="34" charset="0"/>
              </a:rPr>
              <a:t>, </a:t>
            </a:r>
            <a:r>
              <a:rPr lang="en-US" sz="2400" b="1" i="1" dirty="0">
                <a:solidFill>
                  <a:srgbClr val="006C86"/>
                </a:solidFill>
                <a:latin typeface="Segoe UI Light" panose="020B0502040204020203" pitchFamily="34" charset="0"/>
                <a:cs typeface="Segoe UI Light" panose="020B0502040204020203" pitchFamily="34" charset="0"/>
              </a:rPr>
              <a:t>maintain</a:t>
            </a:r>
            <a:r>
              <a:rPr lang="en-US" sz="2400" i="1" dirty="0">
                <a:solidFill>
                  <a:srgbClr val="006C86"/>
                </a:solidFill>
                <a:latin typeface="Segoe UI Light" panose="020B0502040204020203" pitchFamily="34" charset="0"/>
                <a:cs typeface="Segoe UI Light" panose="020B0502040204020203" pitchFamily="34" charset="0"/>
              </a:rPr>
              <a:t> and </a:t>
            </a:r>
            <a:r>
              <a:rPr lang="en-US" sz="2400" b="1" i="1" dirty="0">
                <a:solidFill>
                  <a:srgbClr val="006C86"/>
                </a:solidFill>
                <a:latin typeface="Segoe UI Light" panose="020B0502040204020203" pitchFamily="34" charset="0"/>
                <a:cs typeface="Segoe UI Light" panose="020B0502040204020203" pitchFamily="34" charset="0"/>
              </a:rPr>
              <a:t>retrieve</a:t>
            </a:r>
            <a:r>
              <a:rPr lang="en-US" sz="2400" i="1" dirty="0">
                <a:solidFill>
                  <a:srgbClr val="006C86"/>
                </a:solidFill>
                <a:latin typeface="Segoe UI Light" panose="020B0502040204020203" pitchFamily="34" charset="0"/>
                <a:cs typeface="Segoe UI Light" panose="020B0502040204020203" pitchFamily="34" charset="0"/>
              </a:rPr>
              <a:t> the relational database.</a:t>
            </a: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23873</TotalTime>
  <Words>39246</Words>
  <Application>Microsoft Office PowerPoint</Application>
  <PresentationFormat>On-screen Show (4:3)</PresentationFormat>
  <Paragraphs>4422</Paragraphs>
  <Slides>513</Slides>
  <Notes>9</Notes>
  <HiddenSlides>102</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513</vt:i4>
      </vt:variant>
    </vt:vector>
  </HeadingPairs>
  <TitlesOfParts>
    <vt:vector size="546" baseType="lpstr">
      <vt:lpstr>SimSun</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4638</cp:revision>
  <dcterms:created xsi:type="dcterms:W3CDTF">2015-10-09T06:09:34Z</dcterms:created>
  <dcterms:modified xsi:type="dcterms:W3CDTF">2020-01-13T09:43:56Z</dcterms:modified>
</cp:coreProperties>
</file>